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16" r:id="rId17"/>
    <p:sldId id="312" r:id="rId18"/>
    <p:sldId id="313" r:id="rId19"/>
    <p:sldId id="315" r:id="rId20"/>
    <p:sldId id="317" r:id="rId21"/>
    <p:sldId id="279" r:id="rId22"/>
    <p:sldId id="280" r:id="rId23"/>
    <p:sldId id="282" r:id="rId24"/>
    <p:sldId id="311" r:id="rId25"/>
    <p:sldId id="283" r:id="rId26"/>
    <p:sldId id="287" r:id="rId27"/>
    <p:sldId id="286" r:id="rId28"/>
    <p:sldId id="288" r:id="rId29"/>
    <p:sldId id="314" r:id="rId30"/>
    <p:sldId id="293" r:id="rId31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90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hyperlink" Target="https://www.youtube.com/watch?v=L_GoX2_Y00E" TargetMode="External"/><Relationship Id="rId3" Type="http://schemas.openxmlformats.org/officeDocument/2006/relationships/video" Target="https://www.youtube.com/embed/eM6qTnlffqo" TargetMode="External"/><Relationship Id="rId7" Type="http://schemas.openxmlformats.org/officeDocument/2006/relationships/image" Target="../media/image26.jpeg"/><Relationship Id="rId12" Type="http://schemas.openxmlformats.org/officeDocument/2006/relationships/hyperlink" Target="https://www.youtube.com/watch?v=eM6qTnlffqo" TargetMode="External"/><Relationship Id="rId2" Type="http://schemas.openxmlformats.org/officeDocument/2006/relationships/video" Target="https://www.youtube.com/embed/KDWjZx3WWMw" TargetMode="External"/><Relationship Id="rId1" Type="http://schemas.openxmlformats.org/officeDocument/2006/relationships/video" Target="https://www.youtube.com/embed/bofU-vjmoZY" TargetMode="External"/><Relationship Id="rId6" Type="http://schemas.openxmlformats.org/officeDocument/2006/relationships/hyperlink" Target="https://www.youtube.com/watch?v=bofU-vjmoZY" TargetMode="External"/><Relationship Id="rId11" Type="http://schemas.openxmlformats.org/officeDocument/2006/relationships/hyperlink" Target="https://www.youtube.com/watch?v=KDWjZx3WWMw" TargetMode="Externa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jpeg"/><Relationship Id="rId4" Type="http://schemas.openxmlformats.org/officeDocument/2006/relationships/video" Target="https://www.youtube.com/embed/L_GoX2_Y00E" TargetMode="External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wkims.github.io/caf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hwkims.github.io/p/2024-09-19%2012-48-59.mk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wkims.github.io/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hwkims.github.io/html5/app.ap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50" Type="http://schemas.openxmlformats.org/officeDocument/2006/relationships/image" Target="../media/image92.png"/><Relationship Id="rId55" Type="http://schemas.openxmlformats.org/officeDocument/2006/relationships/image" Target="../media/image97.emf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9" Type="http://schemas.openxmlformats.org/officeDocument/2006/relationships/image" Target="../media/image71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image" Target="../media/image100.emf"/><Relationship Id="rId5" Type="http://schemas.openxmlformats.org/officeDocument/2006/relationships/image" Target="../media/image47.png"/><Relationship Id="rId61" Type="http://schemas.openxmlformats.org/officeDocument/2006/relationships/image" Target="../media/image103.emf"/><Relationship Id="rId19" Type="http://schemas.openxmlformats.org/officeDocument/2006/relationships/image" Target="../media/image6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56" Type="http://schemas.openxmlformats.org/officeDocument/2006/relationships/image" Target="../media/image98.emf"/><Relationship Id="rId8" Type="http://schemas.openxmlformats.org/officeDocument/2006/relationships/image" Target="../media/image50.png"/><Relationship Id="rId51" Type="http://schemas.openxmlformats.org/officeDocument/2006/relationships/image" Target="../media/image93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emf"/><Relationship Id="rId20" Type="http://schemas.openxmlformats.org/officeDocument/2006/relationships/image" Target="../media/image62.png"/><Relationship Id="rId41" Type="http://schemas.openxmlformats.org/officeDocument/2006/relationships/image" Target="../media/image83.png"/><Relationship Id="rId54" Type="http://schemas.openxmlformats.org/officeDocument/2006/relationships/image" Target="../media/image96.png"/><Relationship Id="rId62" Type="http://schemas.openxmlformats.org/officeDocument/2006/relationships/image" Target="../media/image10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Relationship Id="rId57" Type="http://schemas.openxmlformats.org/officeDocument/2006/relationships/image" Target="../media/image99.emf"/><Relationship Id="rId10" Type="http://schemas.openxmlformats.org/officeDocument/2006/relationships/image" Target="../media/image52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emf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7" Type="http://schemas.openxmlformats.org/officeDocument/2006/relationships/image" Target="../media/image121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jpg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070953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웹게임 자바스크립트 코딩 및 디자인 작업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웹뷰를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이용해 공식 플랫폼 이용 호스팅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461" y="2125844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6"/>
              </a:rPr>
              <a:t>큐플레이</a:t>
            </a:r>
            <a:r>
              <a:rPr lang="ko-KR" altLang="en-US" sz="1600" dirty="0" smtClean="0">
                <a:hlinkClick r:id="rId6"/>
              </a:rPr>
              <a:t> 햄버거 </a:t>
            </a:r>
            <a:r>
              <a:rPr lang="en-US" altLang="ko-KR" sz="1600" dirty="0" smtClean="0">
                <a:hlinkClick r:id="rId6"/>
              </a:rPr>
              <a:t>2024 </a:t>
            </a:r>
            <a:r>
              <a:rPr lang="en-US" altLang="ko-KR" sz="1600" dirty="0" err="1" smtClean="0">
                <a:hlinkClick r:id="rId6"/>
              </a:rPr>
              <a:t>qplay</a:t>
            </a:r>
            <a:r>
              <a:rPr lang="en-US" altLang="ko-KR" sz="1600" dirty="0" smtClean="0">
                <a:hlinkClick r:id="rId6"/>
              </a:rPr>
              <a:t> hamburger </a:t>
            </a:r>
            <a:r>
              <a:rPr lang="en-US" altLang="ko-KR" sz="1600" dirty="0" err="1" smtClean="0">
                <a:hlinkClick r:id="rId6"/>
              </a:rPr>
              <a:t>Nexon</a:t>
            </a:r>
            <a:r>
              <a:rPr lang="en-US" altLang="ko-KR" sz="1600" dirty="0" smtClean="0">
                <a:hlinkClick r:id="rId6"/>
              </a:rPr>
              <a:t> level Mod (youtube.com)</a:t>
            </a:r>
            <a:endParaRPr lang="en-US" altLang="ko-KR" sz="16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793035" y="46554"/>
            <a:ext cx="4018634" cy="3230199"/>
          </a:xfrm>
          <a:prstGeom prst="rect">
            <a:avLst/>
          </a:prstGeom>
        </p:spPr>
      </p:pic>
      <p:pic>
        <p:nvPicPr>
          <p:cNvPr id="10" name="KDWjZx3WWMw"/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6793035" y="3252318"/>
            <a:ext cx="3886200" cy="3297355"/>
          </a:xfrm>
          <a:prstGeom prst="rect">
            <a:avLst/>
          </a:prstGeom>
        </p:spPr>
      </p:pic>
      <p:pic>
        <p:nvPicPr>
          <p:cNvPr id="11" name="eM6qTnlffqo"/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10308096" y="49066"/>
            <a:ext cx="3238042" cy="3381181"/>
          </a:xfrm>
          <a:prstGeom prst="rect">
            <a:avLst/>
          </a:prstGeom>
        </p:spPr>
      </p:pic>
      <p:pic>
        <p:nvPicPr>
          <p:cNvPr id="14" name="L_GoX2_Y00E"/>
          <p:cNvPicPr>
            <a:picLocks noRot="1" noChangeAspect="1"/>
          </p:cNvPicPr>
          <p:nvPr>
            <a:videoFile r:link="rId4"/>
          </p:nvPr>
        </p:nvPicPr>
        <p:blipFill>
          <a:blip r:embed="rId10"/>
          <a:stretch>
            <a:fillRect/>
          </a:stretch>
        </p:blipFill>
        <p:spPr>
          <a:xfrm>
            <a:off x="10299023" y="3287054"/>
            <a:ext cx="3238042" cy="32629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448" y="1070708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1"/>
              </a:rPr>
              <a:t>큐플레이</a:t>
            </a:r>
            <a:r>
              <a:rPr lang="ko-KR" altLang="en-US" sz="1600" dirty="0" smtClean="0">
                <a:hlinkClick r:id="rId11"/>
              </a:rPr>
              <a:t> </a:t>
            </a:r>
            <a:r>
              <a:rPr lang="en-US" altLang="ko-KR" sz="1600" dirty="0" smtClean="0">
                <a:hlinkClick r:id="rId11"/>
              </a:rPr>
              <a:t>2024 </a:t>
            </a:r>
            <a:r>
              <a:rPr lang="ko-KR" altLang="en-US" sz="1600" dirty="0" smtClean="0">
                <a:hlinkClick r:id="rId11"/>
              </a:rPr>
              <a:t>서바이벌</a:t>
            </a:r>
            <a:r>
              <a:rPr lang="en-US" altLang="ko-KR" sz="1600" dirty="0" smtClean="0">
                <a:hlinkClick r:id="rId11"/>
              </a:rPr>
              <a:t>ox (youtube.com)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14115" y="596310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2"/>
              </a:rPr>
              <a:t>큐플레이</a:t>
            </a:r>
            <a:r>
              <a:rPr lang="ko-KR" altLang="en-US" sz="1600" dirty="0" smtClean="0">
                <a:hlinkClick r:id="rId12"/>
              </a:rPr>
              <a:t> </a:t>
            </a:r>
            <a:r>
              <a:rPr lang="ko-KR" altLang="en-US" sz="1600" dirty="0" err="1" smtClean="0">
                <a:hlinkClick r:id="rId12"/>
              </a:rPr>
              <a:t>오델로</a:t>
            </a:r>
            <a:r>
              <a:rPr lang="ko-KR" altLang="en-US" sz="1600" dirty="0" smtClean="0">
                <a:hlinkClick r:id="rId12"/>
              </a:rPr>
              <a:t> </a:t>
            </a:r>
            <a:r>
              <a:rPr lang="en-US" altLang="ko-KR" sz="1600" dirty="0" smtClean="0">
                <a:hlinkClick r:id="rId12"/>
              </a:rPr>
              <a:t>2024 (youtube.com)</a:t>
            </a:r>
            <a:endParaRPr lang="en-US" altLang="ko-KR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637" y="1669429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3"/>
              </a:rPr>
              <a:t>큐플레이</a:t>
            </a:r>
            <a:r>
              <a:rPr lang="ko-KR" altLang="en-US" sz="1600" dirty="0" smtClean="0">
                <a:hlinkClick r:id="rId13"/>
              </a:rPr>
              <a:t> 오목 </a:t>
            </a:r>
            <a:r>
              <a:rPr lang="en-US" altLang="ko-KR" sz="1600" dirty="0" smtClean="0">
                <a:hlinkClick r:id="rId13"/>
              </a:rPr>
              <a:t>2024 (youtube.com)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0132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1786330"/>
            <a:ext cx="6197635" cy="328281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539710" y="1254452"/>
            <a:ext cx="4305660" cy="63487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4:3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비율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16:9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비율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리마스터링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작업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617"/>
              </a:spcBef>
            </a:pP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4305660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화면에서도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적응형으로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보이는 간단한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웹페이지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COFFEE CAFE 24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419812"/>
            <a:ext cx="4267200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173" y="0"/>
            <a:ext cx="1498934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6" y="392461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햄버거 메뉴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누르면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변하는 애니메이션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SVG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39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smtClean="0">
                <a:hlinkClick r:id="rId4"/>
              </a:rPr>
              <a:t>https://hwkims.github.io/p/2024-09-19%2012-48-59.mkv</a:t>
            </a:r>
            <a:endParaRPr lang="en-US" altLang="ko-KR" sz="280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31" y="3174148"/>
            <a:ext cx="4133604" cy="4218787"/>
          </a:xfrm>
          <a:prstGeom prst="rect">
            <a:avLst/>
          </a:prstGeom>
        </p:spPr>
      </p:pic>
      <p:pic>
        <p:nvPicPr>
          <p:cNvPr id="11" name="2024-09-19 12-48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7859" y="233183"/>
            <a:ext cx="4714998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538236"/>
            <a:ext cx="3539393" cy="1789227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Pretendard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font weight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활용한 애니메이션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Swiper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풀페이지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https://hwkims.github.io/p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65" y="259141"/>
            <a:ext cx="6026584" cy="3743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34" y="4191000"/>
            <a:ext cx="5066711" cy="33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9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538236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npm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Expo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이용한 </a:t>
            </a:r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apk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빌드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웹뷰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https://hwkims.github.io/html5/app.apk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30" y="46554"/>
            <a:ext cx="4391638" cy="1933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039" y="233183"/>
            <a:ext cx="948077" cy="16295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8955" y="3450427"/>
            <a:ext cx="2072494" cy="4130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3644" y="55765"/>
            <a:ext cx="1771855" cy="31484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07" y="3226211"/>
            <a:ext cx="4579648" cy="34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29655" y="6017432"/>
            <a:ext cx="986551" cy="141332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7481330" y="6022296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602473" y="3899935"/>
            <a:ext cx="2973858" cy="1799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3140" y="4016533"/>
            <a:ext cx="1408027" cy="150826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02697" y="2304699"/>
            <a:ext cx="1811026" cy="117574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82507" y="3853391"/>
            <a:ext cx="1424801" cy="168749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85444" y="6144387"/>
            <a:ext cx="1721049" cy="1220492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955639" y="5790501"/>
            <a:ext cx="1241383" cy="1607660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2357280" y="642836"/>
            <a:ext cx="912886" cy="911539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63823" y="842426"/>
            <a:ext cx="2149014" cy="737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219200"/>
            <a:ext cx="12115800" cy="3797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2" y="4419600"/>
            <a:ext cx="3429000" cy="270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9" y="5105400"/>
            <a:ext cx="4627088" cy="2178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051" y="5071905"/>
            <a:ext cx="1436007" cy="1433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669" y="5181600"/>
            <a:ext cx="1052376" cy="1192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601" y="5119576"/>
            <a:ext cx="876581" cy="1075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469" y="6539835"/>
            <a:ext cx="1904999" cy="909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4781" y="6539067"/>
            <a:ext cx="908409" cy="916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669" y="7034648"/>
            <a:ext cx="1374276" cy="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9" y="4090628"/>
            <a:ext cx="3298491" cy="329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5" y="1199995"/>
            <a:ext cx="7056843" cy="2685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307651"/>
            <a:ext cx="5108392" cy="3611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4023853"/>
            <a:ext cx="5184592" cy="3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3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1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1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sz="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Words>608</Words>
  <Application>Microsoft Office PowerPoint</Application>
  <PresentationFormat>사용자 지정</PresentationFormat>
  <Paragraphs>192</Paragraphs>
  <Slides>30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58</cp:revision>
  <dcterms:created xsi:type="dcterms:W3CDTF">2024-07-31T05:50:11Z</dcterms:created>
  <dcterms:modified xsi:type="dcterms:W3CDTF">2024-09-30T08:47:26Z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